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9" r:id="rId2"/>
    <p:sldId id="263" r:id="rId3"/>
    <p:sldId id="264" r:id="rId4"/>
    <p:sldId id="265" r:id="rId5"/>
    <p:sldId id="260" r:id="rId6"/>
    <p:sldId id="256" r:id="rId7"/>
    <p:sldId id="257" r:id="rId8"/>
    <p:sldId id="258" r:id="rId9"/>
    <p:sldId id="261" r:id="rId10"/>
    <p:sldId id="266" r:id="rId11"/>
    <p:sldId id="267" r:id="rId12"/>
    <p:sldId id="268" r:id="rId13"/>
    <p:sldId id="262" r:id="rId14"/>
    <p:sldId id="269" r:id="rId15"/>
    <p:sldId id="270" r:id="rId16"/>
    <p:sldId id="271" r:id="rId17"/>
  </p:sldIdLst>
  <p:sldSz cx="109728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760" userDrawn="1">
          <p15:clr>
            <a:srgbClr val="A4A3A4"/>
          </p15:clr>
        </p15:guide>
        <p15:guide id="2" pos="34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79"/>
    <p:restoredTop sz="94694"/>
  </p:normalViewPr>
  <p:slideViewPr>
    <p:cSldViewPr snapToGrid="0" showGuides="1">
      <p:cViewPr varScale="1">
        <p:scale>
          <a:sx n="45" d="100"/>
          <a:sy n="45" d="100"/>
        </p:scale>
        <p:origin x="3744" y="224"/>
      </p:cViewPr>
      <p:guideLst>
        <p:guide orient="horz" pos="5760"/>
        <p:guide pos="34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2992968"/>
            <a:ext cx="9326880" cy="6366933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9605435"/>
            <a:ext cx="8229600" cy="4415365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03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93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52411" y="973666"/>
            <a:ext cx="2366010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54381" y="973666"/>
            <a:ext cx="6960870" cy="154982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729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61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8666" y="4559305"/>
            <a:ext cx="9464040" cy="7607299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8666" y="12238572"/>
            <a:ext cx="9464040" cy="4000499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82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82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772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4380" y="4868333"/>
            <a:ext cx="466344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54980" y="4868333"/>
            <a:ext cx="4663440" cy="11603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23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973670"/>
            <a:ext cx="946404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810" y="4483101"/>
            <a:ext cx="4642008" cy="219709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5810" y="6680200"/>
            <a:ext cx="4642008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54981" y="4483101"/>
            <a:ext cx="4664869" cy="2197099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54981" y="6680200"/>
            <a:ext cx="4664869" cy="98255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103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06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90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219200"/>
            <a:ext cx="3539014" cy="426720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869" y="2633137"/>
            <a:ext cx="5554980" cy="12996333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5486400"/>
            <a:ext cx="3539014" cy="10164235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26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809" y="1219200"/>
            <a:ext cx="3539014" cy="426720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664869" y="2633137"/>
            <a:ext cx="5554980" cy="12996333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809" y="5486400"/>
            <a:ext cx="3539014" cy="10164235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552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4380" y="973670"/>
            <a:ext cx="946404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" y="4868333"/>
            <a:ext cx="946404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4380" y="16950271"/>
            <a:ext cx="246888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23EB03-8D51-F84B-8A89-B0A0A1638103}" type="datetimeFigureOut">
              <a:rPr lang="en-US" smtClean="0"/>
              <a:t>5/6/25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4740" y="16950271"/>
            <a:ext cx="370332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49540" y="16950271"/>
            <a:ext cx="246888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1D168F-BE3A-8043-B78A-C597D8C60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739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8A556-709C-19AC-1987-014017CE4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Alpha_W</a:t>
            </a:r>
          </a:p>
        </p:txBody>
      </p:sp>
    </p:spTree>
    <p:extLst>
      <p:ext uri="{BB962C8B-B14F-4D97-AF65-F5344CB8AC3E}">
        <p14:creationId xmlns:p14="http://schemas.microsoft.com/office/powerpoint/2010/main" val="63535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AD316A-D151-F7A0-B0E0-6001FFDA1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75135"/>
            <a:ext cx="9464040" cy="3534835"/>
          </a:xfrm>
        </p:spPr>
        <p:txBody>
          <a:bodyPr/>
          <a:lstStyle/>
          <a:p>
            <a:r>
              <a:rPr lang="en-US" dirty="0"/>
              <a:t>Summary Table From </a:t>
            </a:r>
            <a:r>
              <a:rPr lang="en-US" dirty="0" err="1"/>
              <a:t>Alpha_Y</a:t>
            </a:r>
            <a:r>
              <a:rPr lang="en-US" dirty="0"/>
              <a:t> Parameter Scan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6887D8-13A3-42AC-53EF-0A83FD540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44726"/>
            <a:ext cx="10972800" cy="1400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726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8FE00-2BF7-F81D-1369-7C9B1AD44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157241"/>
            <a:ext cx="9464040" cy="3534835"/>
          </a:xfrm>
        </p:spPr>
        <p:txBody>
          <a:bodyPr/>
          <a:lstStyle/>
          <a:p>
            <a:r>
              <a:rPr lang="en-US" dirty="0"/>
              <a:t>Combined Plot of All Cells and All Qs From </a:t>
            </a:r>
            <a:r>
              <a:rPr lang="en-US" dirty="0" err="1"/>
              <a:t>Alpha_Y</a:t>
            </a:r>
            <a:r>
              <a:rPr lang="en-US" dirty="0"/>
              <a:t> Parameter Scan</a:t>
            </a:r>
          </a:p>
        </p:txBody>
      </p:sp>
      <p:pic>
        <p:nvPicPr>
          <p:cNvPr id="5" name="Picture 4" descr="A graph of a number of blue and orange lines&#10;&#10;Description automatically generated with medium confidence">
            <a:extLst>
              <a:ext uri="{FF2B5EF4-FFF2-40B4-BE49-F238E27FC236}">
                <a16:creationId xmlns:a16="http://schemas.microsoft.com/office/drawing/2014/main" id="{1FE3891F-0CB7-97DF-B57F-F70DC7810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411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4E12A5-A953-9B3E-4019-D3611194B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A99B3-90E5-BA03-8B6B-FC87CB65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157241"/>
            <a:ext cx="9464040" cy="3534835"/>
          </a:xfrm>
        </p:spPr>
        <p:txBody>
          <a:bodyPr/>
          <a:lstStyle/>
          <a:p>
            <a:r>
              <a:rPr lang="en-US" dirty="0"/>
              <a:t>Combined Plot of All Cells and All Qs From </a:t>
            </a:r>
            <a:r>
              <a:rPr lang="en-US" dirty="0" err="1"/>
              <a:t>Alpha_Y</a:t>
            </a:r>
            <a:r>
              <a:rPr lang="en-US" dirty="0"/>
              <a:t> Parameter Scan</a:t>
            </a:r>
          </a:p>
        </p:txBody>
      </p:sp>
      <p:pic>
        <p:nvPicPr>
          <p:cNvPr id="4" name="Picture 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1EA830D5-F9B7-280C-8FCE-87C5CA5F6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146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CEAE7D-1EDE-3193-C698-2196524FD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3B2CA-7F38-A33B-CEF0-ED461271B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Alpha_Z</a:t>
            </a:r>
          </a:p>
        </p:txBody>
      </p:sp>
    </p:spTree>
    <p:extLst>
      <p:ext uri="{BB962C8B-B14F-4D97-AF65-F5344CB8AC3E}">
        <p14:creationId xmlns:p14="http://schemas.microsoft.com/office/powerpoint/2010/main" val="3437397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AD316A-D151-F7A0-B0E0-6001FFDA1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75135"/>
            <a:ext cx="9464040" cy="3534835"/>
          </a:xfrm>
        </p:spPr>
        <p:txBody>
          <a:bodyPr/>
          <a:lstStyle/>
          <a:p>
            <a:r>
              <a:rPr lang="en-US" dirty="0"/>
              <a:t>Summary Table From </a:t>
            </a:r>
            <a:r>
              <a:rPr lang="en-US" dirty="0" err="1"/>
              <a:t>Alpha_Z</a:t>
            </a:r>
            <a:r>
              <a:rPr lang="en-US" dirty="0"/>
              <a:t> Parameter Scan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62656B-224F-F756-2293-D6CC4DF21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09970"/>
            <a:ext cx="10972800" cy="14732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375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8FE00-2BF7-F81D-1369-7C9B1AD44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157241"/>
            <a:ext cx="9464040" cy="3534835"/>
          </a:xfrm>
        </p:spPr>
        <p:txBody>
          <a:bodyPr/>
          <a:lstStyle/>
          <a:p>
            <a:r>
              <a:rPr lang="en-US" dirty="0"/>
              <a:t>Combined Plot of All Cells and All Qs From Alpha_Z Parameter Scan</a:t>
            </a:r>
          </a:p>
        </p:txBody>
      </p:sp>
      <p:pic>
        <p:nvPicPr>
          <p:cNvPr id="4" name="Picture 3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F4EF2B20-E59B-2D64-2394-62DF31374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" y="2960370"/>
            <a:ext cx="10218420" cy="15327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284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4E12A5-A953-9B3E-4019-D3611194B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A99B3-90E5-BA03-8B6B-FC87CB65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157241"/>
            <a:ext cx="9464040" cy="3534835"/>
          </a:xfrm>
        </p:spPr>
        <p:txBody>
          <a:bodyPr/>
          <a:lstStyle/>
          <a:p>
            <a:r>
              <a:rPr lang="en-US" dirty="0"/>
              <a:t>Combined Plot of All Cells and All Qs From Alpha_Z Parameter Scan</a:t>
            </a:r>
          </a:p>
        </p:txBody>
      </p:sp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94161621-3730-F5C6-2FF6-C48C0B502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805415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702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AD316A-D151-F7A0-B0E0-6001FFDA1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75135"/>
            <a:ext cx="9464040" cy="3534835"/>
          </a:xfrm>
        </p:spPr>
        <p:txBody>
          <a:bodyPr/>
          <a:lstStyle/>
          <a:p>
            <a:r>
              <a:rPr lang="en-US" dirty="0"/>
              <a:t>Summary Table From </a:t>
            </a:r>
            <a:r>
              <a:rPr lang="en-US" dirty="0" err="1"/>
              <a:t>Alpha_W</a:t>
            </a:r>
            <a:r>
              <a:rPr lang="en-US" dirty="0"/>
              <a:t> Parameter Scan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19DF9B-55B3-57C6-E4B7-4F1059EBA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80944"/>
            <a:ext cx="10957822" cy="1430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323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8FE00-2BF7-F81D-1369-7C9B1AD44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157241"/>
            <a:ext cx="9464040" cy="3534835"/>
          </a:xfrm>
        </p:spPr>
        <p:txBody>
          <a:bodyPr/>
          <a:lstStyle/>
          <a:p>
            <a:r>
              <a:rPr lang="en-US" dirty="0"/>
              <a:t>Combined Plot of All Cells and All Qs From </a:t>
            </a:r>
            <a:r>
              <a:rPr lang="en-US" dirty="0" err="1"/>
              <a:t>Alpha_W</a:t>
            </a:r>
            <a:r>
              <a:rPr lang="en-US" dirty="0"/>
              <a:t> Parameter Scan</a:t>
            </a:r>
          </a:p>
        </p:txBody>
      </p:sp>
      <p:pic>
        <p:nvPicPr>
          <p:cNvPr id="5" name="Picture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F0B5AFE5-A67B-C162-F2FA-17B32829C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457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4E12A5-A953-9B3E-4019-D3611194B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A99B3-90E5-BA03-8B6B-FC87CB65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157241"/>
            <a:ext cx="9464040" cy="3534835"/>
          </a:xfrm>
        </p:spPr>
        <p:txBody>
          <a:bodyPr/>
          <a:lstStyle/>
          <a:p>
            <a:r>
              <a:rPr lang="en-US" dirty="0"/>
              <a:t>Combined Plot of All Cells and All Qs From </a:t>
            </a:r>
            <a:r>
              <a:rPr lang="en-US" dirty="0" err="1"/>
              <a:t>Alpha_W</a:t>
            </a:r>
            <a:r>
              <a:rPr lang="en-US" dirty="0"/>
              <a:t> Parameter Scan</a:t>
            </a:r>
          </a:p>
        </p:txBody>
      </p:sp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2945564F-DF3D-15F0-CFB6-23E81DB65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81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8937E3-EE68-E7C2-1898-F9C82A64E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509B0-8A00-1D7B-60B1-C898558E5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Alpha_X</a:t>
            </a:r>
          </a:p>
        </p:txBody>
      </p:sp>
    </p:spTree>
    <p:extLst>
      <p:ext uri="{BB962C8B-B14F-4D97-AF65-F5344CB8AC3E}">
        <p14:creationId xmlns:p14="http://schemas.microsoft.com/office/powerpoint/2010/main" val="3108854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AD316A-D151-F7A0-B0E0-6001FFDA1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75135"/>
            <a:ext cx="9464040" cy="3534835"/>
          </a:xfrm>
        </p:spPr>
        <p:txBody>
          <a:bodyPr/>
          <a:lstStyle/>
          <a:p>
            <a:r>
              <a:rPr lang="en-US" dirty="0"/>
              <a:t>Summary Table From </a:t>
            </a:r>
            <a:r>
              <a:rPr lang="en-US" dirty="0" err="1"/>
              <a:t>Alpha_X</a:t>
            </a:r>
            <a:r>
              <a:rPr lang="en-US" dirty="0"/>
              <a:t> Parameter Scan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A65A8B-EEF4-4B2E-7813-1FFF72044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02217"/>
            <a:ext cx="10972800" cy="14769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48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8FE00-2BF7-F81D-1369-7C9B1AD44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157241"/>
            <a:ext cx="9464040" cy="3534835"/>
          </a:xfrm>
        </p:spPr>
        <p:txBody>
          <a:bodyPr/>
          <a:lstStyle/>
          <a:p>
            <a:r>
              <a:rPr lang="en-US" dirty="0"/>
              <a:t>Combined Plot of All Cells and All Qs From </a:t>
            </a:r>
            <a:r>
              <a:rPr lang="en-US" dirty="0" err="1"/>
              <a:t>Alpha_X</a:t>
            </a:r>
            <a:r>
              <a:rPr lang="en-US" dirty="0"/>
              <a:t> Parameter Scan</a:t>
            </a:r>
          </a:p>
        </p:txBody>
      </p:sp>
      <p:pic>
        <p:nvPicPr>
          <p:cNvPr id="5" name="Picture 4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28A6B9AC-45E4-8B7F-7ECD-950CFD094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172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4E12A5-A953-9B3E-4019-D3611194B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A99B3-90E5-BA03-8B6B-FC87CB65E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80" y="157241"/>
            <a:ext cx="9464040" cy="3534835"/>
          </a:xfrm>
        </p:spPr>
        <p:txBody>
          <a:bodyPr/>
          <a:lstStyle/>
          <a:p>
            <a:r>
              <a:rPr lang="en-US" dirty="0"/>
              <a:t>Combined Plot of All Cells and All Qs From </a:t>
            </a:r>
            <a:r>
              <a:rPr lang="en-US" dirty="0" err="1"/>
              <a:t>Alpha_X</a:t>
            </a:r>
            <a:r>
              <a:rPr lang="en-US" dirty="0"/>
              <a:t> Parameter Scan</a:t>
            </a:r>
          </a:p>
        </p:txBody>
      </p:sp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DC830B60-6088-788B-EA70-A2F7D53A2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" y="2962656"/>
            <a:ext cx="10216896" cy="1532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82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782E1E-69AB-947F-E67C-37D1D7129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E6FE3-018E-107B-7051-05C0C9207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Alpha_Y</a:t>
            </a:r>
          </a:p>
        </p:txBody>
      </p:sp>
    </p:spTree>
    <p:extLst>
      <p:ext uri="{BB962C8B-B14F-4D97-AF65-F5344CB8AC3E}">
        <p14:creationId xmlns:p14="http://schemas.microsoft.com/office/powerpoint/2010/main" val="225157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</TotalTime>
  <Words>156</Words>
  <Application>Microsoft Macintosh PowerPoint</Application>
  <PresentationFormat>Custom</PresentationFormat>
  <Paragraphs>16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Theme</vt:lpstr>
      <vt:lpstr>Alpha_W</vt:lpstr>
      <vt:lpstr>Summary Table From Alpha_W Parameter Scan</vt:lpstr>
      <vt:lpstr>Combined Plot of All Cells and All Qs From Alpha_W Parameter Scan</vt:lpstr>
      <vt:lpstr>Combined Plot of All Cells and All Qs From Alpha_W Parameter Scan</vt:lpstr>
      <vt:lpstr>Alpha_X</vt:lpstr>
      <vt:lpstr>Summary Table From Alpha_X Parameter Scan</vt:lpstr>
      <vt:lpstr>Combined Plot of All Cells and All Qs From Alpha_X Parameter Scan</vt:lpstr>
      <vt:lpstr>Combined Plot of All Cells and All Qs From Alpha_X Parameter Scan</vt:lpstr>
      <vt:lpstr>Alpha_Y</vt:lpstr>
      <vt:lpstr>Summary Table From Alpha_Y Parameter Scan</vt:lpstr>
      <vt:lpstr>Combined Plot of All Cells and All Qs From Alpha_Y Parameter Scan</vt:lpstr>
      <vt:lpstr>Combined Plot of All Cells and All Qs From Alpha_Y Parameter Scan</vt:lpstr>
      <vt:lpstr>Alpha_Z</vt:lpstr>
      <vt:lpstr>Summary Table From Alpha_Z Parameter Scan</vt:lpstr>
      <vt:lpstr>Combined Plot of All Cells and All Qs From Alpha_Z Parameter Scan</vt:lpstr>
      <vt:lpstr>Combined Plot of All Cells and All Qs From Alpha_Z Parameter Scan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Microsoft Office User</cp:lastModifiedBy>
  <cp:revision>5</cp:revision>
  <dcterms:created xsi:type="dcterms:W3CDTF">2025-05-06T04:22:34Z</dcterms:created>
  <dcterms:modified xsi:type="dcterms:W3CDTF">2025-05-06T07:19:15Z</dcterms:modified>
</cp:coreProperties>
</file>

<file path=docProps/thumbnail.jpeg>
</file>